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7589838" cy="3794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E7CC"/>
    <a:srgbClr val="A9D18E"/>
    <a:srgbClr val="EDB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60"/>
    <p:restoredTop sz="94694"/>
  </p:normalViewPr>
  <p:slideViewPr>
    <p:cSldViewPr snapToGrid="0" snapToObjects="1">
      <p:cViewPr varScale="1">
        <p:scale>
          <a:sx n="230" d="100"/>
          <a:sy n="230" d="100"/>
        </p:scale>
        <p:origin x="1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8730" y="620937"/>
            <a:ext cx="5692379" cy="1320918"/>
          </a:xfrm>
        </p:spPr>
        <p:txBody>
          <a:bodyPr anchor="b"/>
          <a:lstStyle>
            <a:lvl1pPr algn="ctr">
              <a:defRPr sz="33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8730" y="1992794"/>
            <a:ext cx="5692379" cy="916035"/>
          </a:xfrm>
        </p:spPr>
        <p:txBody>
          <a:bodyPr/>
          <a:lstStyle>
            <a:lvl1pPr marL="0" indent="0" algn="ctr">
              <a:buNone/>
              <a:defRPr sz="1328"/>
            </a:lvl1pPr>
            <a:lvl2pPr marL="252923" indent="0" algn="ctr">
              <a:buNone/>
              <a:defRPr sz="1106"/>
            </a:lvl2pPr>
            <a:lvl3pPr marL="505846" indent="0" algn="ctr">
              <a:buNone/>
              <a:defRPr sz="996"/>
            </a:lvl3pPr>
            <a:lvl4pPr marL="758769" indent="0" algn="ctr">
              <a:buNone/>
              <a:defRPr sz="885"/>
            </a:lvl4pPr>
            <a:lvl5pPr marL="1011692" indent="0" algn="ctr">
              <a:buNone/>
              <a:defRPr sz="885"/>
            </a:lvl5pPr>
            <a:lvl6pPr marL="1264615" indent="0" algn="ctr">
              <a:buNone/>
              <a:defRPr sz="885"/>
            </a:lvl6pPr>
            <a:lvl7pPr marL="1517538" indent="0" algn="ctr">
              <a:buNone/>
              <a:defRPr sz="885"/>
            </a:lvl7pPr>
            <a:lvl8pPr marL="1770461" indent="0" algn="ctr">
              <a:buNone/>
              <a:defRPr sz="885"/>
            </a:lvl8pPr>
            <a:lvl9pPr marL="2023384" indent="0" algn="ctr">
              <a:buNone/>
              <a:defRPr sz="88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63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31478" y="202002"/>
            <a:ext cx="1636559" cy="32153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1802" y="202002"/>
            <a:ext cx="4814803" cy="32153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8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70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48" y="945897"/>
            <a:ext cx="6546235" cy="1578250"/>
          </a:xfrm>
        </p:spPr>
        <p:txBody>
          <a:bodyPr anchor="b"/>
          <a:lstStyle>
            <a:lvl1pPr>
              <a:defRPr sz="33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848" y="2539078"/>
            <a:ext cx="6546235" cy="829965"/>
          </a:xfrm>
        </p:spPr>
        <p:txBody>
          <a:bodyPr/>
          <a:lstStyle>
            <a:lvl1pPr marL="0" indent="0">
              <a:buNone/>
              <a:defRPr sz="1328">
                <a:solidFill>
                  <a:schemeClr val="tx1">
                    <a:tint val="75000"/>
                  </a:schemeClr>
                </a:solidFill>
              </a:defRPr>
            </a:lvl1pPr>
            <a:lvl2pPr marL="252923" indent="0">
              <a:buNone/>
              <a:defRPr sz="1106">
                <a:solidFill>
                  <a:schemeClr val="tx1">
                    <a:tint val="75000"/>
                  </a:schemeClr>
                </a:solidFill>
              </a:defRPr>
            </a:lvl2pPr>
            <a:lvl3pPr marL="505846" indent="0">
              <a:buNone/>
              <a:defRPr sz="996">
                <a:solidFill>
                  <a:schemeClr val="tx1">
                    <a:tint val="75000"/>
                  </a:schemeClr>
                </a:solidFill>
              </a:defRPr>
            </a:lvl3pPr>
            <a:lvl4pPr marL="758769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4pPr>
            <a:lvl5pPr marL="1011692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5pPr>
            <a:lvl6pPr marL="1264615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6pPr>
            <a:lvl7pPr marL="1517538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7pPr>
            <a:lvl8pPr marL="1770461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8pPr>
            <a:lvl9pPr marL="2023384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60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1801" y="1010010"/>
            <a:ext cx="3225681" cy="2407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2356" y="1010010"/>
            <a:ext cx="3225681" cy="2407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4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90" y="202003"/>
            <a:ext cx="6546235" cy="7333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790" y="930088"/>
            <a:ext cx="3210857" cy="455822"/>
          </a:xfrm>
        </p:spPr>
        <p:txBody>
          <a:bodyPr anchor="b"/>
          <a:lstStyle>
            <a:lvl1pPr marL="0" indent="0">
              <a:buNone/>
              <a:defRPr sz="1328" b="1"/>
            </a:lvl1pPr>
            <a:lvl2pPr marL="252923" indent="0">
              <a:buNone/>
              <a:defRPr sz="1106" b="1"/>
            </a:lvl2pPr>
            <a:lvl3pPr marL="505846" indent="0">
              <a:buNone/>
              <a:defRPr sz="996" b="1"/>
            </a:lvl3pPr>
            <a:lvl4pPr marL="758769" indent="0">
              <a:buNone/>
              <a:defRPr sz="885" b="1"/>
            </a:lvl4pPr>
            <a:lvl5pPr marL="1011692" indent="0">
              <a:buNone/>
              <a:defRPr sz="885" b="1"/>
            </a:lvl5pPr>
            <a:lvl6pPr marL="1264615" indent="0">
              <a:buNone/>
              <a:defRPr sz="885" b="1"/>
            </a:lvl6pPr>
            <a:lvl7pPr marL="1517538" indent="0">
              <a:buNone/>
              <a:defRPr sz="885" b="1"/>
            </a:lvl7pPr>
            <a:lvl8pPr marL="1770461" indent="0">
              <a:buNone/>
              <a:defRPr sz="885" b="1"/>
            </a:lvl8pPr>
            <a:lvl9pPr marL="2023384" indent="0">
              <a:buNone/>
              <a:defRPr sz="88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790" y="1385910"/>
            <a:ext cx="3210857" cy="20384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42355" y="930088"/>
            <a:ext cx="3226670" cy="455822"/>
          </a:xfrm>
        </p:spPr>
        <p:txBody>
          <a:bodyPr anchor="b"/>
          <a:lstStyle>
            <a:lvl1pPr marL="0" indent="0">
              <a:buNone/>
              <a:defRPr sz="1328" b="1"/>
            </a:lvl1pPr>
            <a:lvl2pPr marL="252923" indent="0">
              <a:buNone/>
              <a:defRPr sz="1106" b="1"/>
            </a:lvl2pPr>
            <a:lvl3pPr marL="505846" indent="0">
              <a:buNone/>
              <a:defRPr sz="996" b="1"/>
            </a:lvl3pPr>
            <a:lvl4pPr marL="758769" indent="0">
              <a:buNone/>
              <a:defRPr sz="885" b="1"/>
            </a:lvl4pPr>
            <a:lvl5pPr marL="1011692" indent="0">
              <a:buNone/>
              <a:defRPr sz="885" b="1"/>
            </a:lvl5pPr>
            <a:lvl6pPr marL="1264615" indent="0">
              <a:buNone/>
              <a:defRPr sz="885" b="1"/>
            </a:lvl6pPr>
            <a:lvl7pPr marL="1517538" indent="0">
              <a:buNone/>
              <a:defRPr sz="885" b="1"/>
            </a:lvl7pPr>
            <a:lvl8pPr marL="1770461" indent="0">
              <a:buNone/>
              <a:defRPr sz="885" b="1"/>
            </a:lvl8pPr>
            <a:lvl9pPr marL="2023384" indent="0">
              <a:buNone/>
              <a:defRPr sz="88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42355" y="1385910"/>
            <a:ext cx="3226670" cy="20384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50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623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123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90" y="252942"/>
            <a:ext cx="2447920" cy="885296"/>
          </a:xfrm>
        </p:spPr>
        <p:txBody>
          <a:bodyPr anchor="b"/>
          <a:lstStyle>
            <a:lvl1pPr>
              <a:defRPr sz="17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26670" y="546284"/>
            <a:ext cx="3842355" cy="2696288"/>
          </a:xfrm>
        </p:spPr>
        <p:txBody>
          <a:bodyPr/>
          <a:lstStyle>
            <a:lvl1pPr>
              <a:defRPr sz="1770"/>
            </a:lvl1pPr>
            <a:lvl2pPr>
              <a:defRPr sz="1549"/>
            </a:lvl2pPr>
            <a:lvl3pPr>
              <a:defRPr sz="1328"/>
            </a:lvl3pPr>
            <a:lvl4pPr>
              <a:defRPr sz="1106"/>
            </a:lvl4pPr>
            <a:lvl5pPr>
              <a:defRPr sz="1106"/>
            </a:lvl5pPr>
            <a:lvl6pPr>
              <a:defRPr sz="1106"/>
            </a:lvl6pPr>
            <a:lvl7pPr>
              <a:defRPr sz="1106"/>
            </a:lvl7pPr>
            <a:lvl8pPr>
              <a:defRPr sz="1106"/>
            </a:lvl8pPr>
            <a:lvl9pPr>
              <a:defRPr sz="11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790" y="1138237"/>
            <a:ext cx="2447920" cy="2108726"/>
          </a:xfrm>
        </p:spPr>
        <p:txBody>
          <a:bodyPr/>
          <a:lstStyle>
            <a:lvl1pPr marL="0" indent="0">
              <a:buNone/>
              <a:defRPr sz="885"/>
            </a:lvl1pPr>
            <a:lvl2pPr marL="252923" indent="0">
              <a:buNone/>
              <a:defRPr sz="774"/>
            </a:lvl2pPr>
            <a:lvl3pPr marL="505846" indent="0">
              <a:buNone/>
              <a:defRPr sz="664"/>
            </a:lvl3pPr>
            <a:lvl4pPr marL="758769" indent="0">
              <a:buNone/>
              <a:defRPr sz="553"/>
            </a:lvl4pPr>
            <a:lvl5pPr marL="1011692" indent="0">
              <a:buNone/>
              <a:defRPr sz="553"/>
            </a:lvl5pPr>
            <a:lvl6pPr marL="1264615" indent="0">
              <a:buNone/>
              <a:defRPr sz="553"/>
            </a:lvl6pPr>
            <a:lvl7pPr marL="1517538" indent="0">
              <a:buNone/>
              <a:defRPr sz="553"/>
            </a:lvl7pPr>
            <a:lvl8pPr marL="1770461" indent="0">
              <a:buNone/>
              <a:defRPr sz="553"/>
            </a:lvl8pPr>
            <a:lvl9pPr marL="2023384" indent="0">
              <a:buNone/>
              <a:defRPr sz="5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08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90" y="252942"/>
            <a:ext cx="2447920" cy="885296"/>
          </a:xfrm>
        </p:spPr>
        <p:txBody>
          <a:bodyPr anchor="b"/>
          <a:lstStyle>
            <a:lvl1pPr>
              <a:defRPr sz="17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26670" y="546284"/>
            <a:ext cx="3842355" cy="2696288"/>
          </a:xfrm>
        </p:spPr>
        <p:txBody>
          <a:bodyPr anchor="t"/>
          <a:lstStyle>
            <a:lvl1pPr marL="0" indent="0">
              <a:buNone/>
              <a:defRPr sz="1770"/>
            </a:lvl1pPr>
            <a:lvl2pPr marL="252923" indent="0">
              <a:buNone/>
              <a:defRPr sz="1549"/>
            </a:lvl2pPr>
            <a:lvl3pPr marL="505846" indent="0">
              <a:buNone/>
              <a:defRPr sz="1328"/>
            </a:lvl3pPr>
            <a:lvl4pPr marL="758769" indent="0">
              <a:buNone/>
              <a:defRPr sz="1106"/>
            </a:lvl4pPr>
            <a:lvl5pPr marL="1011692" indent="0">
              <a:buNone/>
              <a:defRPr sz="1106"/>
            </a:lvl5pPr>
            <a:lvl6pPr marL="1264615" indent="0">
              <a:buNone/>
              <a:defRPr sz="1106"/>
            </a:lvl6pPr>
            <a:lvl7pPr marL="1517538" indent="0">
              <a:buNone/>
              <a:defRPr sz="1106"/>
            </a:lvl7pPr>
            <a:lvl8pPr marL="1770461" indent="0">
              <a:buNone/>
              <a:defRPr sz="1106"/>
            </a:lvl8pPr>
            <a:lvl9pPr marL="2023384" indent="0">
              <a:buNone/>
              <a:defRPr sz="11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790" y="1138237"/>
            <a:ext cx="2447920" cy="2108726"/>
          </a:xfrm>
        </p:spPr>
        <p:txBody>
          <a:bodyPr/>
          <a:lstStyle>
            <a:lvl1pPr marL="0" indent="0">
              <a:buNone/>
              <a:defRPr sz="885"/>
            </a:lvl1pPr>
            <a:lvl2pPr marL="252923" indent="0">
              <a:buNone/>
              <a:defRPr sz="774"/>
            </a:lvl2pPr>
            <a:lvl3pPr marL="505846" indent="0">
              <a:buNone/>
              <a:defRPr sz="664"/>
            </a:lvl3pPr>
            <a:lvl4pPr marL="758769" indent="0">
              <a:buNone/>
              <a:defRPr sz="553"/>
            </a:lvl4pPr>
            <a:lvl5pPr marL="1011692" indent="0">
              <a:buNone/>
              <a:defRPr sz="553"/>
            </a:lvl5pPr>
            <a:lvl6pPr marL="1264615" indent="0">
              <a:buNone/>
              <a:defRPr sz="553"/>
            </a:lvl6pPr>
            <a:lvl7pPr marL="1517538" indent="0">
              <a:buNone/>
              <a:defRPr sz="553"/>
            </a:lvl7pPr>
            <a:lvl8pPr marL="1770461" indent="0">
              <a:buNone/>
              <a:defRPr sz="553"/>
            </a:lvl8pPr>
            <a:lvl9pPr marL="2023384" indent="0">
              <a:buNone/>
              <a:defRPr sz="5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76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802" y="202003"/>
            <a:ext cx="6546235" cy="733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1802" y="1010010"/>
            <a:ext cx="6546235" cy="2407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1801" y="3516592"/>
            <a:ext cx="1707714" cy="202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C935E-5E52-7A46-A8FC-8B806E05AA3D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14134" y="3516592"/>
            <a:ext cx="2561570" cy="202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60323" y="3516592"/>
            <a:ext cx="1707714" cy="202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83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505846" rtl="0" eaLnBrk="1" latinLnBrk="0" hangingPunct="1">
        <a:lnSpc>
          <a:spcPct val="90000"/>
        </a:lnSpc>
        <a:spcBef>
          <a:spcPct val="0"/>
        </a:spcBef>
        <a:buNone/>
        <a:defRPr sz="24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6462" indent="-126462" algn="l" defTabSz="50584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549" kern="1200">
          <a:solidFill>
            <a:schemeClr val="tx1"/>
          </a:solidFill>
          <a:latin typeface="+mn-lt"/>
          <a:ea typeface="+mn-ea"/>
          <a:cs typeface="+mn-cs"/>
        </a:defRPr>
      </a:lvl1pPr>
      <a:lvl2pPr marL="379385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1328" kern="1200">
          <a:solidFill>
            <a:schemeClr val="tx1"/>
          </a:solidFill>
          <a:latin typeface="+mn-lt"/>
          <a:ea typeface="+mn-ea"/>
          <a:cs typeface="+mn-cs"/>
        </a:defRPr>
      </a:lvl2pPr>
      <a:lvl3pPr marL="632308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1106" kern="1200">
          <a:solidFill>
            <a:schemeClr val="tx1"/>
          </a:solidFill>
          <a:latin typeface="+mn-lt"/>
          <a:ea typeface="+mn-ea"/>
          <a:cs typeface="+mn-cs"/>
        </a:defRPr>
      </a:lvl3pPr>
      <a:lvl4pPr marL="885231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4pPr>
      <a:lvl5pPr marL="1138154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5pPr>
      <a:lvl6pPr marL="1391077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6pPr>
      <a:lvl7pPr marL="1644000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7pPr>
      <a:lvl8pPr marL="1896923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8pPr>
      <a:lvl9pPr marL="2149846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1pPr>
      <a:lvl2pPr marL="252923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2pPr>
      <a:lvl3pPr marL="505846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3pPr>
      <a:lvl4pPr marL="758769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4pPr>
      <a:lvl5pPr marL="1011692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5pPr>
      <a:lvl6pPr marL="1264615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6pPr>
      <a:lvl7pPr marL="1517538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7pPr>
      <a:lvl8pPr marL="1770461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8pPr>
      <a:lvl9pPr marL="2023384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161">
            <a:extLst>
              <a:ext uri="{FF2B5EF4-FFF2-40B4-BE49-F238E27FC236}">
                <a16:creationId xmlns:a16="http://schemas.microsoft.com/office/drawing/2014/main" id="{6D3982F3-B45F-D045-9BAB-C441116D451C}"/>
              </a:ext>
            </a:extLst>
          </p:cNvPr>
          <p:cNvSpPr/>
          <p:nvPr/>
        </p:nvSpPr>
        <p:spPr>
          <a:xfrm>
            <a:off x="39170" y="43049"/>
            <a:ext cx="7482571" cy="37021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41EDB29-55C1-9C4F-A08B-AE62135593EB}"/>
              </a:ext>
            </a:extLst>
          </p:cNvPr>
          <p:cNvGrpSpPr/>
          <p:nvPr/>
        </p:nvGrpSpPr>
        <p:grpSpPr>
          <a:xfrm>
            <a:off x="2862302" y="2312751"/>
            <a:ext cx="893590" cy="753232"/>
            <a:chOff x="4510517" y="2084561"/>
            <a:chExt cx="893590" cy="753232"/>
          </a:xfrm>
        </p:grpSpPr>
        <p:sp>
          <p:nvSpPr>
            <p:cNvPr id="6" name="Cube 5">
              <a:extLst>
                <a:ext uri="{FF2B5EF4-FFF2-40B4-BE49-F238E27FC236}">
                  <a16:creationId xmlns:a16="http://schemas.microsoft.com/office/drawing/2014/main" id="{5E87D839-26D6-EE4B-83D8-5DA45C5730CD}"/>
                </a:ext>
              </a:extLst>
            </p:cNvPr>
            <p:cNvSpPr/>
            <p:nvPr/>
          </p:nvSpPr>
          <p:spPr>
            <a:xfrm>
              <a:off x="4510517" y="2084562"/>
              <a:ext cx="321833" cy="753231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DF74516B-4DD4-F148-BC36-16D40CD796FB}"/>
                </a:ext>
              </a:extLst>
            </p:cNvPr>
            <p:cNvSpPr/>
            <p:nvPr/>
          </p:nvSpPr>
          <p:spPr>
            <a:xfrm>
              <a:off x="4671433" y="2084561"/>
              <a:ext cx="321833" cy="753231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E92C6A6A-0811-B14D-98AC-0D63F4B29BCB}"/>
                </a:ext>
              </a:extLst>
            </p:cNvPr>
            <p:cNvSpPr/>
            <p:nvPr/>
          </p:nvSpPr>
          <p:spPr>
            <a:xfrm>
              <a:off x="4832349" y="2192702"/>
              <a:ext cx="214204" cy="546277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ube 8">
              <a:extLst>
                <a:ext uri="{FF2B5EF4-FFF2-40B4-BE49-F238E27FC236}">
                  <a16:creationId xmlns:a16="http://schemas.microsoft.com/office/drawing/2014/main" id="{976F67E6-EDD5-B94B-8164-B14A795BA46F}"/>
                </a:ext>
              </a:extLst>
            </p:cNvPr>
            <p:cNvSpPr/>
            <p:nvPr/>
          </p:nvSpPr>
          <p:spPr>
            <a:xfrm>
              <a:off x="4939978" y="2192702"/>
              <a:ext cx="214204" cy="546277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ube 9">
              <a:extLst>
                <a:ext uri="{FF2B5EF4-FFF2-40B4-BE49-F238E27FC236}">
                  <a16:creationId xmlns:a16="http://schemas.microsoft.com/office/drawing/2014/main" id="{506F1BF0-219B-4B42-83DA-57B4F8584570}"/>
                </a:ext>
              </a:extLst>
            </p:cNvPr>
            <p:cNvSpPr/>
            <p:nvPr/>
          </p:nvSpPr>
          <p:spPr>
            <a:xfrm>
              <a:off x="5046553" y="2307711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8FBA0DE3-CF2B-D644-9A38-80B86919C44A}"/>
                </a:ext>
              </a:extLst>
            </p:cNvPr>
            <p:cNvSpPr/>
            <p:nvPr/>
          </p:nvSpPr>
          <p:spPr>
            <a:xfrm>
              <a:off x="5126614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ube 11">
              <a:extLst>
                <a:ext uri="{FF2B5EF4-FFF2-40B4-BE49-F238E27FC236}">
                  <a16:creationId xmlns:a16="http://schemas.microsoft.com/office/drawing/2014/main" id="{FB515B00-3E8D-7D44-953E-277359FE02C2}"/>
                </a:ext>
              </a:extLst>
            </p:cNvPr>
            <p:cNvSpPr/>
            <p:nvPr/>
          </p:nvSpPr>
          <p:spPr>
            <a:xfrm>
              <a:off x="5207469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ube 12">
              <a:extLst>
                <a:ext uri="{FF2B5EF4-FFF2-40B4-BE49-F238E27FC236}">
                  <a16:creationId xmlns:a16="http://schemas.microsoft.com/office/drawing/2014/main" id="{84BA9D86-24DB-814F-B68F-45B4AE71B5ED}"/>
                </a:ext>
              </a:extLst>
            </p:cNvPr>
            <p:cNvSpPr/>
            <p:nvPr/>
          </p:nvSpPr>
          <p:spPr>
            <a:xfrm>
              <a:off x="5283755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AAF946E-2E38-7644-85E1-7D37A7753277}"/>
              </a:ext>
            </a:extLst>
          </p:cNvPr>
          <p:cNvCxnSpPr/>
          <p:nvPr/>
        </p:nvCxnSpPr>
        <p:spPr>
          <a:xfrm>
            <a:off x="2473210" y="2689363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2DD676-779A-D843-99B6-427190F10241}"/>
              </a:ext>
            </a:extLst>
          </p:cNvPr>
          <p:cNvCxnSpPr/>
          <p:nvPr/>
        </p:nvCxnSpPr>
        <p:spPr>
          <a:xfrm>
            <a:off x="3842465" y="2689363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3062A52-494E-3144-99A1-E19F9CCE6AFC}"/>
              </a:ext>
            </a:extLst>
          </p:cNvPr>
          <p:cNvGrpSpPr/>
          <p:nvPr/>
        </p:nvGrpSpPr>
        <p:grpSpPr>
          <a:xfrm>
            <a:off x="4232029" y="2297410"/>
            <a:ext cx="839788" cy="768572"/>
            <a:chOff x="6882493" y="2518782"/>
            <a:chExt cx="839788" cy="768572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F0F8CA61-6155-E34F-895B-6F6E7DA112F8}"/>
                </a:ext>
              </a:extLst>
            </p:cNvPr>
            <p:cNvGrpSpPr/>
            <p:nvPr/>
          </p:nvGrpSpPr>
          <p:grpSpPr>
            <a:xfrm>
              <a:off x="6882493" y="2914585"/>
              <a:ext cx="839788" cy="372769"/>
              <a:chOff x="6882493" y="2914585"/>
              <a:chExt cx="839788" cy="372769"/>
            </a:xfrm>
          </p:grpSpPr>
          <p:sp>
            <p:nvSpPr>
              <p:cNvPr id="33" name="Cube 32">
                <a:extLst>
                  <a:ext uri="{FF2B5EF4-FFF2-40B4-BE49-F238E27FC236}">
                    <a16:creationId xmlns:a16="http://schemas.microsoft.com/office/drawing/2014/main" id="{A3ABD700-0CCF-8948-85E3-50A7349E2494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Cube 33">
                <a:extLst>
                  <a:ext uri="{FF2B5EF4-FFF2-40B4-BE49-F238E27FC236}">
                    <a16:creationId xmlns:a16="http://schemas.microsoft.com/office/drawing/2014/main" id="{724E21AA-DD86-D143-85E8-2F6053657171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5" name="Cube 44">
                <a:extLst>
                  <a:ext uri="{FF2B5EF4-FFF2-40B4-BE49-F238E27FC236}">
                    <a16:creationId xmlns:a16="http://schemas.microsoft.com/office/drawing/2014/main" id="{F73FC68A-0D52-274E-9F24-F754AA82F506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6" name="Cube 45">
                <a:extLst>
                  <a:ext uri="{FF2B5EF4-FFF2-40B4-BE49-F238E27FC236}">
                    <a16:creationId xmlns:a16="http://schemas.microsoft.com/office/drawing/2014/main" id="{71298E66-7CB2-3A41-88BC-28475AA9825E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74CA2F4-F3D0-A24A-B29B-235B235C834A}"/>
                </a:ext>
              </a:extLst>
            </p:cNvPr>
            <p:cNvGrpSpPr/>
            <p:nvPr/>
          </p:nvGrpSpPr>
          <p:grpSpPr>
            <a:xfrm>
              <a:off x="6882493" y="2782650"/>
              <a:ext cx="839788" cy="372769"/>
              <a:chOff x="6882493" y="2914585"/>
              <a:chExt cx="839788" cy="372769"/>
            </a:xfrm>
          </p:grpSpPr>
          <p:sp>
            <p:nvSpPr>
              <p:cNvPr id="49" name="Cube 48">
                <a:extLst>
                  <a:ext uri="{FF2B5EF4-FFF2-40B4-BE49-F238E27FC236}">
                    <a16:creationId xmlns:a16="http://schemas.microsoft.com/office/drawing/2014/main" id="{98DE95DA-D8F8-FC40-939E-30A74ED83387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0" name="Cube 49">
                <a:extLst>
                  <a:ext uri="{FF2B5EF4-FFF2-40B4-BE49-F238E27FC236}">
                    <a16:creationId xmlns:a16="http://schemas.microsoft.com/office/drawing/2014/main" id="{606305CF-0662-1749-A28C-5B4752971AF3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1" name="Cube 50">
                <a:extLst>
                  <a:ext uri="{FF2B5EF4-FFF2-40B4-BE49-F238E27FC236}">
                    <a16:creationId xmlns:a16="http://schemas.microsoft.com/office/drawing/2014/main" id="{17E4434E-069E-F84D-B0AE-366D954F9FCE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2" name="Cube 51">
                <a:extLst>
                  <a:ext uri="{FF2B5EF4-FFF2-40B4-BE49-F238E27FC236}">
                    <a16:creationId xmlns:a16="http://schemas.microsoft.com/office/drawing/2014/main" id="{19B0C550-5B05-2342-9CCD-E77820EB67F4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7CD41D1-1417-BA41-AAD6-2068527D6CBE}"/>
                </a:ext>
              </a:extLst>
            </p:cNvPr>
            <p:cNvGrpSpPr/>
            <p:nvPr/>
          </p:nvGrpSpPr>
          <p:grpSpPr>
            <a:xfrm>
              <a:off x="6882493" y="2650716"/>
              <a:ext cx="839788" cy="372769"/>
              <a:chOff x="6882493" y="2914585"/>
              <a:chExt cx="839788" cy="372769"/>
            </a:xfrm>
          </p:grpSpPr>
          <p:sp>
            <p:nvSpPr>
              <p:cNvPr id="54" name="Cube 53">
                <a:extLst>
                  <a:ext uri="{FF2B5EF4-FFF2-40B4-BE49-F238E27FC236}">
                    <a16:creationId xmlns:a16="http://schemas.microsoft.com/office/drawing/2014/main" id="{78643422-DD9F-8643-A8F2-191F20F097F7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5" name="Cube 54">
                <a:extLst>
                  <a:ext uri="{FF2B5EF4-FFF2-40B4-BE49-F238E27FC236}">
                    <a16:creationId xmlns:a16="http://schemas.microsoft.com/office/drawing/2014/main" id="{413F354F-22F0-504E-8A42-A21F3F54C7CA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6" name="Cube 55">
                <a:extLst>
                  <a:ext uri="{FF2B5EF4-FFF2-40B4-BE49-F238E27FC236}">
                    <a16:creationId xmlns:a16="http://schemas.microsoft.com/office/drawing/2014/main" id="{97AF22D9-2A09-4A4C-8213-B68E9EDCC8B8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7" name="Cube 56">
                <a:extLst>
                  <a:ext uri="{FF2B5EF4-FFF2-40B4-BE49-F238E27FC236}">
                    <a16:creationId xmlns:a16="http://schemas.microsoft.com/office/drawing/2014/main" id="{E9CC20CD-A116-9941-AE26-3F0A454C35CF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69A01D7E-AFEB-2341-92C3-72278F15B7FA}"/>
                </a:ext>
              </a:extLst>
            </p:cNvPr>
            <p:cNvGrpSpPr/>
            <p:nvPr/>
          </p:nvGrpSpPr>
          <p:grpSpPr>
            <a:xfrm>
              <a:off x="6882493" y="2518782"/>
              <a:ext cx="839788" cy="372769"/>
              <a:chOff x="6882493" y="2914585"/>
              <a:chExt cx="839788" cy="372769"/>
            </a:xfrm>
          </p:grpSpPr>
          <p:sp>
            <p:nvSpPr>
              <p:cNvPr id="59" name="Cube 58">
                <a:extLst>
                  <a:ext uri="{FF2B5EF4-FFF2-40B4-BE49-F238E27FC236}">
                    <a16:creationId xmlns:a16="http://schemas.microsoft.com/office/drawing/2014/main" id="{47E570C4-E39F-C349-BABF-9615AB9DB8CF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0" name="Cube 59">
                <a:extLst>
                  <a:ext uri="{FF2B5EF4-FFF2-40B4-BE49-F238E27FC236}">
                    <a16:creationId xmlns:a16="http://schemas.microsoft.com/office/drawing/2014/main" id="{629F46F2-0F7C-BC47-B41F-EC07E8EC4530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" name="Cube 60">
                <a:extLst>
                  <a:ext uri="{FF2B5EF4-FFF2-40B4-BE49-F238E27FC236}">
                    <a16:creationId xmlns:a16="http://schemas.microsoft.com/office/drawing/2014/main" id="{88C0EE63-8299-4F47-A543-A2087E6AB0C9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2" name="Cube 61">
                <a:extLst>
                  <a:ext uri="{FF2B5EF4-FFF2-40B4-BE49-F238E27FC236}">
                    <a16:creationId xmlns:a16="http://schemas.microsoft.com/office/drawing/2014/main" id="{33161C84-4E9C-FB45-8F12-B7B18A450392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62CBCDD-BE3C-AE42-B53D-2A94FB7E1591}"/>
              </a:ext>
            </a:extLst>
          </p:cNvPr>
          <p:cNvCxnSpPr/>
          <p:nvPr/>
        </p:nvCxnSpPr>
        <p:spPr>
          <a:xfrm>
            <a:off x="5148233" y="2689363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F45E4D0-C305-764A-B4CD-299FE78EEBE7}"/>
              </a:ext>
            </a:extLst>
          </p:cNvPr>
          <p:cNvGrpSpPr/>
          <p:nvPr/>
        </p:nvGrpSpPr>
        <p:grpSpPr>
          <a:xfrm>
            <a:off x="5526398" y="2275707"/>
            <a:ext cx="498762" cy="845995"/>
            <a:chOff x="7467600" y="2013042"/>
            <a:chExt cx="498762" cy="591613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4C45CC7F-2807-D34E-88EE-3F777C7EF508}"/>
                </a:ext>
              </a:extLst>
            </p:cNvPr>
            <p:cNvSpPr/>
            <p:nvPr/>
          </p:nvSpPr>
          <p:spPr>
            <a:xfrm>
              <a:off x="7467600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0525A6C-6DD0-9943-8A1A-32F6780E9180}"/>
                </a:ext>
              </a:extLst>
            </p:cNvPr>
            <p:cNvSpPr/>
            <p:nvPr/>
          </p:nvSpPr>
          <p:spPr>
            <a:xfrm>
              <a:off x="7550727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E51D533-973E-A449-8DCC-2832F80DC415}"/>
                </a:ext>
              </a:extLst>
            </p:cNvPr>
            <p:cNvSpPr/>
            <p:nvPr/>
          </p:nvSpPr>
          <p:spPr>
            <a:xfrm>
              <a:off x="7633854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0547396-9928-0F4E-85D7-BE122246B1DC}"/>
                </a:ext>
              </a:extLst>
            </p:cNvPr>
            <p:cNvSpPr/>
            <p:nvPr/>
          </p:nvSpPr>
          <p:spPr>
            <a:xfrm>
              <a:off x="7716981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7FC9C3D-772D-AB4F-8DCE-F4C723367877}"/>
                </a:ext>
              </a:extLst>
            </p:cNvPr>
            <p:cNvSpPr/>
            <p:nvPr/>
          </p:nvSpPr>
          <p:spPr>
            <a:xfrm>
              <a:off x="7800108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96D7EC3-0F67-EE47-AC39-93C2C16DA57E}"/>
                </a:ext>
              </a:extLst>
            </p:cNvPr>
            <p:cNvSpPr/>
            <p:nvPr/>
          </p:nvSpPr>
          <p:spPr>
            <a:xfrm>
              <a:off x="7883235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AF8A310B-ADE3-0E41-B318-3F97227E35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399568"/>
              </p:ext>
            </p:extLst>
          </p:nvPr>
        </p:nvGraphicFramePr>
        <p:xfrm>
          <a:off x="892325" y="1117279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68794B51-00CC-F144-86E7-52ECFA92AF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535751"/>
              </p:ext>
            </p:extLst>
          </p:nvPr>
        </p:nvGraphicFramePr>
        <p:xfrm>
          <a:off x="1414535" y="111727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8405A13E-77BB-0049-8F22-4CE09D863C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526992"/>
              </p:ext>
            </p:extLst>
          </p:nvPr>
        </p:nvGraphicFramePr>
        <p:xfrm>
          <a:off x="1931441" y="1120204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1C88CF91-0E57-804B-9B7F-FE75813BD2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7554"/>
              </p:ext>
            </p:extLst>
          </p:nvPr>
        </p:nvGraphicFramePr>
        <p:xfrm>
          <a:off x="2453651" y="111727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8F35843C-13DF-6246-A443-E503274348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73164"/>
              </p:ext>
            </p:extLst>
          </p:nvPr>
        </p:nvGraphicFramePr>
        <p:xfrm>
          <a:off x="2969517" y="111727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0BDC908-AA7F-3844-AF4B-015BBD7074E8}"/>
              </a:ext>
            </a:extLst>
          </p:cNvPr>
          <p:cNvCxnSpPr>
            <a:cxnSpLocks/>
          </p:cNvCxnSpPr>
          <p:nvPr/>
        </p:nvCxnSpPr>
        <p:spPr>
          <a:xfrm>
            <a:off x="3191053" y="796158"/>
            <a:ext cx="38162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CFB44EFF-0CA9-FE40-BDC5-B11CC9014ED2}"/>
              </a:ext>
            </a:extLst>
          </p:cNvPr>
          <p:cNvSpPr/>
          <p:nvPr/>
        </p:nvSpPr>
        <p:spPr>
          <a:xfrm>
            <a:off x="865418" y="716185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E7F9494-20C0-3B40-B4CF-DC6C7EAD39B2}"/>
              </a:ext>
            </a:extLst>
          </p:cNvPr>
          <p:cNvSpPr/>
          <p:nvPr/>
        </p:nvSpPr>
        <p:spPr>
          <a:xfrm>
            <a:off x="1387628" y="715672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9CEDB48-8FE3-5E48-97AE-1083A50CB526}"/>
              </a:ext>
            </a:extLst>
          </p:cNvPr>
          <p:cNvSpPr/>
          <p:nvPr/>
        </p:nvSpPr>
        <p:spPr>
          <a:xfrm>
            <a:off x="1909838" y="711095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F56CC83-1DE7-644B-8235-23E2B1AD1519}"/>
              </a:ext>
            </a:extLst>
          </p:cNvPr>
          <p:cNvSpPr/>
          <p:nvPr/>
        </p:nvSpPr>
        <p:spPr>
          <a:xfrm>
            <a:off x="2432048" y="710813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29E3FC81-4524-3E4B-9FCA-F9BFB536A06C}"/>
              </a:ext>
            </a:extLst>
          </p:cNvPr>
          <p:cNvSpPr/>
          <p:nvPr/>
        </p:nvSpPr>
        <p:spPr>
          <a:xfrm>
            <a:off x="2942610" y="710813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52B0DCC-8B96-F54F-9C84-0B689D768820}"/>
              </a:ext>
            </a:extLst>
          </p:cNvPr>
          <p:cNvCxnSpPr>
            <a:cxnSpLocks/>
          </p:cNvCxnSpPr>
          <p:nvPr/>
        </p:nvCxnSpPr>
        <p:spPr>
          <a:xfrm>
            <a:off x="1126005" y="796158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C9FA880-148D-9D45-9F40-55D3E99F0248}"/>
              </a:ext>
            </a:extLst>
          </p:cNvPr>
          <p:cNvCxnSpPr>
            <a:cxnSpLocks/>
          </p:cNvCxnSpPr>
          <p:nvPr/>
        </p:nvCxnSpPr>
        <p:spPr>
          <a:xfrm>
            <a:off x="1640101" y="800947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D2EC039C-CC0D-1940-99F6-AAFB7A6F5BE2}"/>
              </a:ext>
            </a:extLst>
          </p:cNvPr>
          <p:cNvCxnSpPr>
            <a:cxnSpLocks/>
          </p:cNvCxnSpPr>
          <p:nvPr/>
        </p:nvCxnSpPr>
        <p:spPr>
          <a:xfrm>
            <a:off x="2164357" y="801672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B3409D3D-FBFC-A146-A753-9629A5F85567}"/>
              </a:ext>
            </a:extLst>
          </p:cNvPr>
          <p:cNvCxnSpPr>
            <a:cxnSpLocks/>
          </p:cNvCxnSpPr>
          <p:nvPr/>
        </p:nvCxnSpPr>
        <p:spPr>
          <a:xfrm>
            <a:off x="2697386" y="800947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68CC8BF-8409-924F-88E6-9A54AE293976}"/>
              </a:ext>
            </a:extLst>
          </p:cNvPr>
          <p:cNvCxnSpPr>
            <a:cxnSpLocks/>
          </p:cNvCxnSpPr>
          <p:nvPr/>
        </p:nvCxnSpPr>
        <p:spPr>
          <a:xfrm flipV="1">
            <a:off x="949207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8C967F2-EC52-C347-9B8E-2AE73793E348}"/>
              </a:ext>
            </a:extLst>
          </p:cNvPr>
          <p:cNvCxnSpPr>
            <a:cxnSpLocks/>
          </p:cNvCxnSpPr>
          <p:nvPr/>
        </p:nvCxnSpPr>
        <p:spPr>
          <a:xfrm flipV="1">
            <a:off x="1475495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7001C64E-2F43-9E4F-B000-C0A824DD3BF3}"/>
              </a:ext>
            </a:extLst>
          </p:cNvPr>
          <p:cNvCxnSpPr>
            <a:cxnSpLocks/>
          </p:cNvCxnSpPr>
          <p:nvPr/>
        </p:nvCxnSpPr>
        <p:spPr>
          <a:xfrm flipV="1">
            <a:off x="1991623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1BBB7A3-3124-4E49-81C2-14840D02EF0F}"/>
              </a:ext>
            </a:extLst>
          </p:cNvPr>
          <p:cNvCxnSpPr>
            <a:cxnSpLocks/>
          </p:cNvCxnSpPr>
          <p:nvPr/>
        </p:nvCxnSpPr>
        <p:spPr>
          <a:xfrm flipV="1">
            <a:off x="2511815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E13975F-0898-B041-B408-021E3DB39C08}"/>
              </a:ext>
            </a:extLst>
          </p:cNvPr>
          <p:cNvCxnSpPr>
            <a:cxnSpLocks/>
          </p:cNvCxnSpPr>
          <p:nvPr/>
        </p:nvCxnSpPr>
        <p:spPr>
          <a:xfrm flipV="1">
            <a:off x="3026653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EF1819EC-56C7-5C42-9086-C6475456CDCA}"/>
              </a:ext>
            </a:extLst>
          </p:cNvPr>
          <p:cNvSpPr txBox="1"/>
          <p:nvPr/>
        </p:nvSpPr>
        <p:spPr>
          <a:xfrm>
            <a:off x="667900" y="1544253"/>
            <a:ext cx="5245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What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8A42E2E-B4D3-9842-88ED-833CC996217C}"/>
              </a:ext>
            </a:extLst>
          </p:cNvPr>
          <p:cNvSpPr txBox="1"/>
          <p:nvPr/>
        </p:nvSpPr>
        <p:spPr>
          <a:xfrm>
            <a:off x="1336680" y="1542354"/>
            <a:ext cx="2776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is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6D72E72-4C06-034E-AD51-ECB97CC4C864}"/>
              </a:ext>
            </a:extLst>
          </p:cNvPr>
          <p:cNvSpPr txBox="1"/>
          <p:nvPr/>
        </p:nvSpPr>
        <p:spPr>
          <a:xfrm>
            <a:off x="1799909" y="1549439"/>
            <a:ext cx="38343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the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5E82B03-C60F-A94C-AD37-3F63D5DFC886}"/>
              </a:ext>
            </a:extLst>
          </p:cNvPr>
          <p:cNvSpPr txBox="1"/>
          <p:nvPr/>
        </p:nvSpPr>
        <p:spPr>
          <a:xfrm>
            <a:off x="2197801" y="1549438"/>
            <a:ext cx="6367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person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F6119E6-4CA9-3240-BE43-B3B5B2A5C3D5}"/>
              </a:ext>
            </a:extLst>
          </p:cNvPr>
          <p:cNvSpPr txBox="1"/>
          <p:nvPr/>
        </p:nvSpPr>
        <p:spPr>
          <a:xfrm>
            <a:off x="2712866" y="1547472"/>
            <a:ext cx="6383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playing</a:t>
            </a:r>
          </a:p>
        </p:txBody>
      </p: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580F484A-A4EF-FC48-93EE-53C5E8D21B57}"/>
              </a:ext>
            </a:extLst>
          </p:cNvPr>
          <p:cNvCxnSpPr>
            <a:cxnSpLocks/>
            <a:stCxn id="80" idx="1"/>
          </p:cNvCxnSpPr>
          <p:nvPr/>
        </p:nvCxnSpPr>
        <p:spPr>
          <a:xfrm rot="10800000" flipH="1">
            <a:off x="865423" y="798131"/>
            <a:ext cx="2463553" cy="7469"/>
          </a:xfrm>
          <a:prstGeom prst="bentConnector5">
            <a:avLst>
              <a:gd name="adj1" fmla="val -9279"/>
              <a:gd name="adj2" fmla="val 2984965"/>
              <a:gd name="adj3" fmla="val 99934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>
            <a:extLst>
              <a:ext uri="{FF2B5EF4-FFF2-40B4-BE49-F238E27FC236}">
                <a16:creationId xmlns:a16="http://schemas.microsoft.com/office/drawing/2014/main" id="{E567ADAF-CB77-8143-9398-3540322248EB}"/>
              </a:ext>
            </a:extLst>
          </p:cNvPr>
          <p:cNvSpPr/>
          <p:nvPr/>
        </p:nvSpPr>
        <p:spPr>
          <a:xfrm>
            <a:off x="3660722" y="515272"/>
            <a:ext cx="83127" cy="591613"/>
          </a:xfrm>
          <a:prstGeom prst="rect">
            <a:avLst/>
          </a:prstGeom>
          <a:solidFill>
            <a:srgbClr val="B2E7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5F6DDAA-9B4E-A54C-B68B-62830ACF03AE}"/>
              </a:ext>
            </a:extLst>
          </p:cNvPr>
          <p:cNvSpPr txBox="1"/>
          <p:nvPr/>
        </p:nvSpPr>
        <p:spPr>
          <a:xfrm>
            <a:off x="3029204" y="1933783"/>
            <a:ext cx="5293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" panose="020B0503020202020204" pitchFamily="34" charset="0"/>
              </a:rPr>
              <a:t>CNN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97A37D6-ABC6-C542-9A2A-C550DE8A6859}"/>
              </a:ext>
            </a:extLst>
          </p:cNvPr>
          <p:cNvSpPr txBox="1"/>
          <p:nvPr/>
        </p:nvSpPr>
        <p:spPr>
          <a:xfrm>
            <a:off x="4287589" y="1501711"/>
            <a:ext cx="9097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Output of 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the last 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conv layer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605AB30A-143C-B447-80F8-54C15B4CBBA4}"/>
              </a:ext>
            </a:extLst>
          </p:cNvPr>
          <p:cNvSpPr txBox="1"/>
          <p:nvPr/>
        </p:nvSpPr>
        <p:spPr>
          <a:xfrm>
            <a:off x="5354048" y="1609433"/>
            <a:ext cx="926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Reshaped 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tensor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958779F-B479-3C4B-BC2A-68DD7C47659E}"/>
              </a:ext>
            </a:extLst>
          </p:cNvPr>
          <p:cNvSpPr txBox="1"/>
          <p:nvPr/>
        </p:nvSpPr>
        <p:spPr>
          <a:xfrm>
            <a:off x="1109014" y="261207"/>
            <a:ext cx="1765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venir Next" panose="020B0503020202020204" pitchFamily="34" charset="0"/>
              </a:rPr>
              <a:t>Bi-directional LSTM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239FE6A-4D6D-0544-8AD6-0089C15AA9A2}"/>
              </a:ext>
            </a:extLst>
          </p:cNvPr>
          <p:cNvSpPr txBox="1"/>
          <p:nvPr/>
        </p:nvSpPr>
        <p:spPr>
          <a:xfrm>
            <a:off x="3987517" y="560703"/>
            <a:ext cx="1019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Question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Embedding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3363A18F-0608-1F40-825B-A4B579D9C5E0}"/>
              </a:ext>
            </a:extLst>
          </p:cNvPr>
          <p:cNvCxnSpPr/>
          <p:nvPr/>
        </p:nvCxnSpPr>
        <p:spPr>
          <a:xfrm>
            <a:off x="6148987" y="2690024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E68BFE31-2F0F-D14C-B7DC-A6561AE28224}"/>
              </a:ext>
            </a:extLst>
          </p:cNvPr>
          <p:cNvGrpSpPr/>
          <p:nvPr/>
        </p:nvGrpSpPr>
        <p:grpSpPr>
          <a:xfrm>
            <a:off x="6575805" y="2407180"/>
            <a:ext cx="498762" cy="586915"/>
            <a:chOff x="7467600" y="2013042"/>
            <a:chExt cx="498762" cy="591613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F673C2A2-8922-6F44-9B27-D3B8A50F03AB}"/>
                </a:ext>
              </a:extLst>
            </p:cNvPr>
            <p:cNvSpPr/>
            <p:nvPr/>
          </p:nvSpPr>
          <p:spPr>
            <a:xfrm>
              <a:off x="7467600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CE7B6498-170C-3642-88A6-F18767F035AD}"/>
                </a:ext>
              </a:extLst>
            </p:cNvPr>
            <p:cNvSpPr/>
            <p:nvPr/>
          </p:nvSpPr>
          <p:spPr>
            <a:xfrm>
              <a:off x="7550727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6380E32D-70FC-B742-B9E6-77E43C57D03F}"/>
                </a:ext>
              </a:extLst>
            </p:cNvPr>
            <p:cNvSpPr/>
            <p:nvPr/>
          </p:nvSpPr>
          <p:spPr>
            <a:xfrm>
              <a:off x="7633854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14B4D1FA-684B-A644-80A5-F3ED192CB71F}"/>
                </a:ext>
              </a:extLst>
            </p:cNvPr>
            <p:cNvSpPr/>
            <p:nvPr/>
          </p:nvSpPr>
          <p:spPr>
            <a:xfrm>
              <a:off x="7716981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4E37BE0B-A154-0C4B-99A9-DAD5E7419361}"/>
                </a:ext>
              </a:extLst>
            </p:cNvPr>
            <p:cNvSpPr/>
            <p:nvPr/>
          </p:nvSpPr>
          <p:spPr>
            <a:xfrm>
              <a:off x="7800108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54851D3F-00E1-FC45-BC86-988D9043DB57}"/>
                </a:ext>
              </a:extLst>
            </p:cNvPr>
            <p:cNvSpPr/>
            <p:nvPr/>
          </p:nvSpPr>
          <p:spPr>
            <a:xfrm>
              <a:off x="7883235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6169B8D9-AF0C-D142-B280-D027F7400465}"/>
              </a:ext>
            </a:extLst>
          </p:cNvPr>
          <p:cNvSpPr txBox="1"/>
          <p:nvPr/>
        </p:nvSpPr>
        <p:spPr>
          <a:xfrm>
            <a:off x="5396641" y="294186"/>
            <a:ext cx="1657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Avenir Next" panose="020B0503020202020204" pitchFamily="34" charset="0"/>
              </a:rPr>
              <a:t>Projection to match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Avenir Next" panose="020B0503020202020204" pitchFamily="34" charset="0"/>
              </a:rPr>
              <a:t>question embed dim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A08A7A9-FEE8-8945-9E7C-A4A6D7DEAD10}"/>
              </a:ext>
            </a:extLst>
          </p:cNvPr>
          <p:cNvSpPr txBox="1"/>
          <p:nvPr/>
        </p:nvSpPr>
        <p:spPr>
          <a:xfrm>
            <a:off x="3481463" y="184202"/>
            <a:ext cx="445956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dx1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D1D4EC5C-D732-DE45-AE6B-FECCE5604975}"/>
              </a:ext>
            </a:extLst>
          </p:cNvPr>
          <p:cNvSpPr txBox="1"/>
          <p:nvPr/>
        </p:nvSpPr>
        <p:spPr>
          <a:xfrm>
            <a:off x="4268357" y="3317047"/>
            <a:ext cx="708848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s x c x c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5EA9C41-0632-D049-907C-1C1EE4495D61}"/>
              </a:ext>
            </a:extLst>
          </p:cNvPr>
          <p:cNvSpPr txBox="1"/>
          <p:nvPr/>
        </p:nvSpPr>
        <p:spPr>
          <a:xfrm>
            <a:off x="5531418" y="3317046"/>
            <a:ext cx="488725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s x T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6BDF17A-8CB0-9C45-B290-965017976448}"/>
              </a:ext>
            </a:extLst>
          </p:cNvPr>
          <p:cNvSpPr txBox="1"/>
          <p:nvPr/>
        </p:nvSpPr>
        <p:spPr>
          <a:xfrm>
            <a:off x="6566398" y="3314371"/>
            <a:ext cx="517579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d x T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DDC8D3B-39A0-F443-829A-6EA2FD4E2B85}"/>
              </a:ext>
            </a:extLst>
          </p:cNvPr>
          <p:cNvSpPr txBox="1"/>
          <p:nvPr/>
        </p:nvSpPr>
        <p:spPr>
          <a:xfrm>
            <a:off x="4372548" y="3073616"/>
            <a:ext cx="2423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s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5923F75F-3051-EC46-BB12-03A421F48818}"/>
              </a:ext>
            </a:extLst>
          </p:cNvPr>
          <p:cNvSpPr txBox="1"/>
          <p:nvPr/>
        </p:nvSpPr>
        <p:spPr>
          <a:xfrm>
            <a:off x="4883316" y="2919593"/>
            <a:ext cx="2487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c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53FAB9BC-ABEB-F341-A293-04BC7EA33F47}"/>
              </a:ext>
            </a:extLst>
          </p:cNvPr>
          <p:cNvCxnSpPr>
            <a:cxnSpLocks/>
          </p:cNvCxnSpPr>
          <p:nvPr/>
        </p:nvCxnSpPr>
        <p:spPr>
          <a:xfrm flipV="1">
            <a:off x="4825841" y="2900047"/>
            <a:ext cx="245976" cy="221655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E5F8E5A0-3289-FF42-A70B-E003B2138102}"/>
              </a:ext>
            </a:extLst>
          </p:cNvPr>
          <p:cNvCxnSpPr>
            <a:cxnSpLocks/>
          </p:cNvCxnSpPr>
          <p:nvPr/>
        </p:nvCxnSpPr>
        <p:spPr>
          <a:xfrm flipH="1" flipV="1">
            <a:off x="5071528" y="2346179"/>
            <a:ext cx="3460" cy="531697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0EC23E7B-6927-0143-9934-2A4274E40364}"/>
              </a:ext>
            </a:extLst>
          </p:cNvPr>
          <p:cNvSpPr txBox="1"/>
          <p:nvPr/>
        </p:nvSpPr>
        <p:spPr>
          <a:xfrm>
            <a:off x="5007348" y="2376632"/>
            <a:ext cx="2487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c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4F3ECD42-ED93-0141-9741-94761CEEC344}"/>
              </a:ext>
            </a:extLst>
          </p:cNvPr>
          <p:cNvCxnSpPr>
            <a:cxnSpLocks/>
          </p:cNvCxnSpPr>
          <p:nvPr/>
        </p:nvCxnSpPr>
        <p:spPr>
          <a:xfrm>
            <a:off x="4265292" y="3064846"/>
            <a:ext cx="502499" cy="72162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76C6592B-B554-CE44-AF86-F9F41BFAD9A8}"/>
              </a:ext>
            </a:extLst>
          </p:cNvPr>
          <p:cNvCxnSpPr>
            <a:cxnSpLocks/>
          </p:cNvCxnSpPr>
          <p:nvPr/>
        </p:nvCxnSpPr>
        <p:spPr>
          <a:xfrm flipV="1">
            <a:off x="5467559" y="2275702"/>
            <a:ext cx="0" cy="845994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BFB820B7-FB8A-0140-8F64-F6DDFDD5AC05}"/>
              </a:ext>
            </a:extLst>
          </p:cNvPr>
          <p:cNvSpPr txBox="1"/>
          <p:nvPr/>
        </p:nvSpPr>
        <p:spPr>
          <a:xfrm>
            <a:off x="5270305" y="2825000"/>
            <a:ext cx="2423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s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DE9ADA1C-5313-B845-A0BF-8ECDA8C2CC24}"/>
              </a:ext>
            </a:extLst>
          </p:cNvPr>
          <p:cNvSpPr txBox="1"/>
          <p:nvPr/>
        </p:nvSpPr>
        <p:spPr>
          <a:xfrm>
            <a:off x="5651088" y="2034742"/>
            <a:ext cx="2584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T</a:t>
            </a:r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7ED73282-C6D4-3A4F-9C97-1899D759D033}"/>
              </a:ext>
            </a:extLst>
          </p:cNvPr>
          <p:cNvCxnSpPr>
            <a:cxnSpLocks/>
          </p:cNvCxnSpPr>
          <p:nvPr/>
        </p:nvCxnSpPr>
        <p:spPr>
          <a:xfrm flipH="1" flipV="1">
            <a:off x="5522085" y="2227802"/>
            <a:ext cx="503081" cy="3571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640A132C-0860-1D4C-9259-7D13BD47FEED}"/>
              </a:ext>
            </a:extLst>
          </p:cNvPr>
          <p:cNvCxnSpPr>
            <a:cxnSpLocks/>
          </p:cNvCxnSpPr>
          <p:nvPr/>
        </p:nvCxnSpPr>
        <p:spPr>
          <a:xfrm flipV="1">
            <a:off x="6508494" y="2406932"/>
            <a:ext cx="0" cy="587163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78AE2455-817E-8A48-9C11-98F043468733}"/>
              </a:ext>
            </a:extLst>
          </p:cNvPr>
          <p:cNvSpPr txBox="1"/>
          <p:nvPr/>
        </p:nvSpPr>
        <p:spPr>
          <a:xfrm>
            <a:off x="6324471" y="2751277"/>
            <a:ext cx="242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d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8B50EBB-8EAB-1D43-80EC-782343D07BC0}"/>
              </a:ext>
            </a:extLst>
          </p:cNvPr>
          <p:cNvSpPr txBox="1"/>
          <p:nvPr/>
        </p:nvSpPr>
        <p:spPr>
          <a:xfrm>
            <a:off x="6694594" y="2139181"/>
            <a:ext cx="2584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T</a:t>
            </a:r>
          </a:p>
        </p:txBody>
      </p: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7E4659E2-F7E5-A64C-A448-E5DB8FBB7D52}"/>
              </a:ext>
            </a:extLst>
          </p:cNvPr>
          <p:cNvCxnSpPr>
            <a:cxnSpLocks/>
          </p:cNvCxnSpPr>
          <p:nvPr/>
        </p:nvCxnSpPr>
        <p:spPr>
          <a:xfrm flipH="1" flipV="1">
            <a:off x="6565591" y="2332241"/>
            <a:ext cx="503081" cy="3571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E5476DBA-ED35-CE4A-8701-9A4B53E52147}"/>
              </a:ext>
            </a:extLst>
          </p:cNvPr>
          <p:cNvSpPr txBox="1"/>
          <p:nvPr/>
        </p:nvSpPr>
        <p:spPr>
          <a:xfrm rot="16200000">
            <a:off x="-175298" y="893853"/>
            <a:ext cx="9188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Garamond" panose="02020404030301010803" pitchFamily="18" charset="0"/>
                <a:ea typeface="Helvetica Neue" panose="02000503000000020004" pitchFamily="2" charset="0"/>
                <a:cs typeface="Helvetica Neue" panose="02000503000000020004" pitchFamily="2" charset="0"/>
              </a:rPr>
              <a:t>Question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ECCAE3B-CEF2-6C4F-AB4C-BE084E8D4D58}"/>
              </a:ext>
            </a:extLst>
          </p:cNvPr>
          <p:cNvSpPr txBox="1"/>
          <p:nvPr/>
        </p:nvSpPr>
        <p:spPr>
          <a:xfrm rot="16200000">
            <a:off x="-49420" y="2502096"/>
            <a:ext cx="6782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Garamond" panose="02020404030301010803" pitchFamily="18" charset="0"/>
                <a:ea typeface="Helvetica Neue" panose="02000503000000020004" pitchFamily="2" charset="0"/>
                <a:cs typeface="Helvetica Neue" panose="02000503000000020004" pitchFamily="2" charset="0"/>
              </a:rPr>
              <a:t>Image</a:t>
            </a:r>
          </a:p>
        </p:txBody>
      </p: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CD20E203-673B-0841-9E60-43018DFAF213}"/>
              </a:ext>
            </a:extLst>
          </p:cNvPr>
          <p:cNvCxnSpPr>
            <a:cxnSpLocks/>
          </p:cNvCxnSpPr>
          <p:nvPr/>
        </p:nvCxnSpPr>
        <p:spPr>
          <a:xfrm flipV="1">
            <a:off x="3820237" y="520073"/>
            <a:ext cx="0" cy="587163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C24A3820-AC36-D74A-8D14-3DBBFE8BB58F}"/>
              </a:ext>
            </a:extLst>
          </p:cNvPr>
          <p:cNvSpPr txBox="1"/>
          <p:nvPr/>
        </p:nvSpPr>
        <p:spPr>
          <a:xfrm>
            <a:off x="3780455" y="859061"/>
            <a:ext cx="242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d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7693605D-DABF-034C-9195-EE043DB6AB64}"/>
              </a:ext>
            </a:extLst>
          </p:cNvPr>
          <p:cNvSpPr/>
          <p:nvPr/>
        </p:nvSpPr>
        <p:spPr>
          <a:xfrm>
            <a:off x="3055449" y="826605"/>
            <a:ext cx="6447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Avenir Next" panose="020B0503020202020204" pitchFamily="34" charset="0"/>
              </a:rPr>
              <a:t>Concat</a:t>
            </a:r>
            <a:endParaRPr lang="en-US" sz="1200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9F97700F-9B57-E941-8134-702AF46A916C}"/>
              </a:ext>
            </a:extLst>
          </p:cNvPr>
          <p:cNvSpPr txBox="1"/>
          <p:nvPr/>
        </p:nvSpPr>
        <p:spPr>
          <a:xfrm>
            <a:off x="6350913" y="1516367"/>
            <a:ext cx="1019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Image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Regions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Embedding</a:t>
            </a:r>
          </a:p>
        </p:txBody>
      </p:sp>
      <p:cxnSp>
        <p:nvCxnSpPr>
          <p:cNvPr id="168" name="Elbow Connector 167">
            <a:extLst>
              <a:ext uri="{FF2B5EF4-FFF2-40B4-BE49-F238E27FC236}">
                <a16:creationId xmlns:a16="http://schemas.microsoft.com/office/drawing/2014/main" id="{42F3D41C-53C5-C541-9791-D505CF85A9DA}"/>
              </a:ext>
            </a:extLst>
          </p:cNvPr>
          <p:cNvCxnSpPr>
            <a:cxnSpLocks/>
            <a:endCxn id="113" idx="3"/>
          </p:cNvCxnSpPr>
          <p:nvPr/>
        </p:nvCxnSpPr>
        <p:spPr>
          <a:xfrm rot="16200000" flipV="1">
            <a:off x="4761037" y="1037848"/>
            <a:ext cx="1768879" cy="1276255"/>
          </a:xfrm>
          <a:prstGeom prst="bentConnector2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569D036F-F15B-F144-B02D-61243D0BF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13" y="2129270"/>
            <a:ext cx="1642415" cy="109085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B6C728-7FA3-814C-A41C-F0795AE1ABFF}"/>
              </a:ext>
            </a:extLst>
          </p:cNvPr>
          <p:cNvSpPr txBox="1"/>
          <p:nvPr/>
        </p:nvSpPr>
        <p:spPr>
          <a:xfrm>
            <a:off x="3531362" y="108894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v</a:t>
            </a:r>
            <a:r>
              <a:rPr lang="en-US" sz="1600" baseline="-250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Q</a:t>
            </a:r>
            <a:endParaRPr lang="en-US" sz="1400" baseline="-25000" dirty="0"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2031027-F599-CA48-8EFC-88D0B9C49288}"/>
              </a:ext>
            </a:extLst>
          </p:cNvPr>
          <p:cNvSpPr txBox="1"/>
          <p:nvPr/>
        </p:nvSpPr>
        <p:spPr>
          <a:xfrm>
            <a:off x="7064451" y="251617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v</a:t>
            </a:r>
            <a:r>
              <a:rPr lang="en-US" sz="1600" baseline="-250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</a:t>
            </a:r>
            <a:endParaRPr lang="en-US" sz="1400" baseline="-25000" dirty="0"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70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294</TotalTime>
  <Words>52</Words>
  <Application>Microsoft Macintosh PowerPoint</Application>
  <PresentationFormat>Custom</PresentationFormat>
  <Paragraphs>36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Avenir Next</vt:lpstr>
      <vt:lpstr>Calibri</vt:lpstr>
      <vt:lpstr>Calibri Light</vt:lpstr>
      <vt:lpstr>Garamond</vt:lpstr>
      <vt:lpstr>Monaco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Aniruddha Kembhavi</dc:creator>
  <cp:lastModifiedBy>Aniruddha Kembhavi</cp:lastModifiedBy>
  <cp:revision>18</cp:revision>
  <dcterms:created xsi:type="dcterms:W3CDTF">2019-06-06T17:08:32Z</dcterms:created>
  <dcterms:modified xsi:type="dcterms:W3CDTF">2019-06-10T03:08:27Z</dcterms:modified>
</cp:coreProperties>
</file>

<file path=docProps/thumbnail.jpeg>
</file>